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5F0-DA99-4354-A699-0C392873C800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E3A-7F64-42E1-9172-11075D0F1A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992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5F0-DA99-4354-A699-0C392873C800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E3A-7F64-42E1-9172-11075D0F1A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893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5F0-DA99-4354-A699-0C392873C800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E3A-7F64-42E1-9172-11075D0F1AC5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7666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5F0-DA99-4354-A699-0C392873C800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E3A-7F64-42E1-9172-11075D0F1A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45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5F0-DA99-4354-A699-0C392873C800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E3A-7F64-42E1-9172-11075D0F1AC5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0351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5F0-DA99-4354-A699-0C392873C800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E3A-7F64-42E1-9172-11075D0F1A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553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5F0-DA99-4354-A699-0C392873C800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E3A-7F64-42E1-9172-11075D0F1A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4113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5F0-DA99-4354-A699-0C392873C800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E3A-7F64-42E1-9172-11075D0F1A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351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5F0-DA99-4354-A699-0C392873C800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E3A-7F64-42E1-9172-11075D0F1A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497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5F0-DA99-4354-A699-0C392873C800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E3A-7F64-42E1-9172-11075D0F1A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741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5F0-DA99-4354-A699-0C392873C800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E3A-7F64-42E1-9172-11075D0F1A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818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5F0-DA99-4354-A699-0C392873C800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E3A-7F64-42E1-9172-11075D0F1A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2859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5F0-DA99-4354-A699-0C392873C800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E3A-7F64-42E1-9172-11075D0F1A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55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5F0-DA99-4354-A699-0C392873C800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E3A-7F64-42E1-9172-11075D0F1A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25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5F0-DA99-4354-A699-0C392873C800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E3A-7F64-42E1-9172-11075D0F1A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49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B5F0-DA99-4354-A699-0C392873C800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EE3A-7F64-42E1-9172-11075D0F1A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51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6B5F0-DA99-4354-A699-0C392873C800}" type="datetimeFigureOut">
              <a:rPr lang="pt-BR" smtClean="0"/>
              <a:t>14/05/2020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512EE3A-7F64-42E1-9172-11075D0F1A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676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934" y="614277"/>
            <a:ext cx="6698705" cy="1320800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SECRETARIA MUNICIPAL DE EDUCAÇÃO DE ROLÂNDIA - PR</a:t>
            </a:r>
            <a:endParaRPr lang="pt-BR" sz="3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5" y="5978241"/>
            <a:ext cx="1814968" cy="826168"/>
          </a:xfrm>
          <a:prstGeom prst="rect">
            <a:avLst/>
          </a:prstGeom>
        </p:spPr>
      </p:pic>
      <p:sp>
        <p:nvSpPr>
          <p:cNvPr id="6" name="Seta para a Direita 5"/>
          <p:cNvSpPr/>
          <p:nvPr/>
        </p:nvSpPr>
        <p:spPr>
          <a:xfrm>
            <a:off x="682587" y="2367084"/>
            <a:ext cx="432048" cy="360040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114635" y="2278077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Bem-estar </a:t>
            </a: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emocional das crianças</a:t>
            </a:r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" name="Picture 2" descr="Goiânia terá 3ª Conferência Internacional sobre o Bem-Estar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980" y="2860439"/>
            <a:ext cx="3942611" cy="244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7" y="5292241"/>
            <a:ext cx="1512168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88640"/>
            <a:ext cx="6347714" cy="3880773"/>
          </a:xfrm>
        </p:spPr>
        <p:txBody>
          <a:bodyPr>
            <a:noAutofit/>
          </a:bodyPr>
          <a:lstStyle/>
          <a:p>
            <a:pPr algn="just"/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Crie um ambiente físico e emocional seguro, praticando os seguintes passos: </a:t>
            </a:r>
            <a:r>
              <a:rPr lang="pt-BR" sz="2800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Tranquilização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Manutenção da Rotina e </a:t>
            </a:r>
            <a:r>
              <a:rPr lang="pt-BR" sz="2800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Autorregulação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Dar tranqüilidade a elas indicando que suas necessidades básicas serão atendidas.</a:t>
            </a:r>
          </a:p>
          <a:p>
            <a:pPr algn="just"/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Oferecer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atividades seguras como: brincadeiras externas, blocos para montar, massinha, arte, música, jogos...) e envolver as crianças na discussão sobre outras </a:t>
            </a:r>
            <a:r>
              <a:rPr lang="pt-BR" sz="2800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ideias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criativas.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8640"/>
            <a:ext cx="6624736" cy="3880773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Desenvolver a  </a:t>
            </a:r>
            <a:r>
              <a:rPr lang="pt-BR" sz="2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Autoeficácia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que 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 a sensação de ter convicção ou controle –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importante em momentos de medo e incerteza. </a:t>
            </a:r>
          </a:p>
          <a:p>
            <a:pPr algn="just"/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 bem-estar das crianças depende do bem-estar dos pais e de outros </a:t>
            </a:r>
            <a:r>
              <a:rPr lang="pt-BR" sz="2800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cuidadores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Procure ajuda se as crianças apresentarem comportamentos ou preocupações emocionais continuas (pesadelos, ansiedade, agressividade entre outros).</a:t>
            </a:r>
          </a:p>
          <a:p>
            <a:pPr algn="just"/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Enfatize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pontos fortes, esperança e positividade </a:t>
            </a:r>
          </a:p>
          <a:p>
            <a:endParaRPr lang="pt-BR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6347713" cy="13208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3200" b="1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Lembre-se que:</a:t>
            </a:r>
            <a:endParaRPr lang="pt-BR" sz="3200" b="1" u="sng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0246" y="1069331"/>
            <a:ext cx="6347714" cy="3880773"/>
          </a:xfrm>
        </p:spPr>
        <p:txBody>
          <a:bodyPr>
            <a:noAutofit/>
          </a:bodyPr>
          <a:lstStyle/>
          <a:p>
            <a:pPr algn="just"/>
            <a:r>
              <a:rPr lang="pt-BR" sz="27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 crianças precisam se sentir seguras e positivas em relação ao presente e ao futuro.  Conte histórias sobre como as pessoas se reúnem, encontram soluções criativas para problemas difíceis e superam as adversidades durante a epidemia. Falar sobre essas histórias pode ser curador e reconfortante para crianças e adultos</a:t>
            </a:r>
            <a:r>
              <a:rPr lang="pt-BR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7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4984740"/>
            <a:ext cx="28575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pt-BR" sz="2800" b="1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 Bibliográfica:</a:t>
            </a:r>
            <a:endParaRPr lang="pt-BR" sz="2800" b="1" u="sng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7614" y="1412776"/>
            <a:ext cx="6347714" cy="3880773"/>
          </a:xfrm>
        </p:spPr>
        <p:txBody>
          <a:bodyPr>
            <a:normAutofit/>
          </a:bodyPr>
          <a:lstStyle/>
          <a:p>
            <a:pPr algn="just"/>
            <a:r>
              <a:rPr lang="pt-BR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Recomendações para apoiar o bem-estar emocional das crianças durante a pandemia da COVID-19</a:t>
            </a:r>
          </a:p>
          <a:p>
            <a:pPr algn="just"/>
            <a:r>
              <a:rPr lang="pt-BR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Autores: Jessica </a:t>
            </a:r>
            <a:r>
              <a:rPr lang="pt-BR" sz="2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Dym</a:t>
            </a:r>
            <a:r>
              <a:rPr lang="pt-BR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Bartlett</a:t>
            </a:r>
            <a:r>
              <a:rPr lang="pt-BR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Jessica </a:t>
            </a:r>
            <a:r>
              <a:rPr lang="pt-BR" sz="2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Griffin</a:t>
            </a:r>
            <a:r>
              <a:rPr lang="pt-BR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Dana </a:t>
            </a:r>
            <a:r>
              <a:rPr lang="pt-BR" sz="2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Thomson</a:t>
            </a:r>
            <a:r>
              <a:rPr lang="pt-BR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pt-BR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Data de publicação: 19 de março de 2020</a:t>
            </a:r>
            <a:endParaRPr lang="pt-BR" sz="27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6870025" cy="13208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800" b="1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elaborado e adaptado por :</a:t>
            </a:r>
            <a:endParaRPr lang="pt-BR" sz="2800" b="1" u="sng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96280"/>
            <a:ext cx="6347714" cy="3880773"/>
          </a:xfrm>
        </p:spPr>
        <p:txBody>
          <a:bodyPr>
            <a:normAutofit/>
          </a:bodyPr>
          <a:lstStyle/>
          <a:p>
            <a:pPr algn="just"/>
            <a:r>
              <a:rPr lang="pt-BR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Edna Lourdes Horácio Valentin – Psicopedagoga da Equipe de Avaliação </a:t>
            </a:r>
            <a:r>
              <a:rPr lang="pt-BR" sz="2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Psicoeducacional</a:t>
            </a:r>
            <a:r>
              <a:rPr lang="pt-BR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da SME </a:t>
            </a:r>
          </a:p>
          <a:p>
            <a:pPr marL="0" indent="0" algn="just">
              <a:buNone/>
            </a:pPr>
            <a:endParaRPr lang="pt-BR" sz="27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Silvia </a:t>
            </a:r>
            <a:r>
              <a:rPr lang="pt-BR" sz="2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Unbehaun</a:t>
            </a:r>
            <a:r>
              <a:rPr lang="pt-BR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Püschell</a:t>
            </a:r>
            <a:r>
              <a:rPr lang="pt-BR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Diretora de Ensino da SME</a:t>
            </a:r>
            <a:endParaRPr lang="pt-BR" sz="27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86000" y="26903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6347713" cy="1320800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8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Recomendações para apoiar o bem-estar emocional das crianças durante a pandemia da COVID-19 </a:t>
            </a:r>
          </a:p>
        </p:txBody>
      </p:sp>
      <p:pic>
        <p:nvPicPr>
          <p:cNvPr id="2050" name="Picture 2" descr="Boa saúde e bem-estar começam na infância | Blog | Alles Bl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49080"/>
            <a:ext cx="3744416" cy="231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2092796"/>
            <a:ext cx="3096344" cy="206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87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02169"/>
            <a:ext cx="6347713" cy="13208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800" b="1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de Pesquisa:</a:t>
            </a:r>
            <a:endParaRPr lang="pt-BR" sz="2800" b="1" u="sng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357" y="916379"/>
            <a:ext cx="6347714" cy="3880773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 orientações, recomendações e recursos a seguir são fornecidos por especialistas em trauma infantil da </a:t>
            </a:r>
            <a:r>
              <a:rPr lang="pt-BR" sz="2800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Child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Trends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 do Centro de Treinamento para Trauma Infantil da Universidade de Massachusetts. O Centro está localizado na Universidade de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Massachusetts.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imagem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4797152"/>
            <a:ext cx="3703444" cy="17877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347713" cy="13208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800" b="1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que o texto nos informa:</a:t>
            </a:r>
            <a:endParaRPr lang="pt-BR" sz="2800" b="1" u="sng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82246"/>
            <a:ext cx="6347714" cy="3880773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sz="7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As </a:t>
            </a:r>
            <a:r>
              <a:rPr lang="pt-BR" sz="7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crianças tem baixos riscos de serem contaminadas e </a:t>
            </a:r>
            <a:r>
              <a:rPr lang="pt-BR" sz="7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infectadas </a:t>
            </a:r>
            <a:r>
              <a:rPr lang="pt-BR" sz="7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pelo </a:t>
            </a:r>
            <a:r>
              <a:rPr lang="pt-BR" sz="7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COVID19;</a:t>
            </a:r>
          </a:p>
          <a:p>
            <a:pPr algn="just">
              <a:lnSpc>
                <a:spcPct val="120000"/>
              </a:lnSpc>
            </a:pPr>
            <a:r>
              <a:rPr lang="pt-BR" sz="7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Os </a:t>
            </a:r>
            <a:r>
              <a:rPr lang="pt-BR" sz="7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estudiosos do Centro de Controle e Prevenção de Doenças (CDC), dos Estados Unidos, deixam claro que, comparadas aos adultos, as crianças são mais vulneráveis ao impacto emocional de eventos traumáticos que perturbam suas vidas diárias.</a:t>
            </a: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Seis sintomas de Covid-19 em crianças (não os ignore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653136"/>
            <a:ext cx="3585217" cy="2016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347713" cy="1320800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800" b="1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 ao texto como manter as crianças emocionalmente seguras frente ao COVID19</a:t>
            </a:r>
            <a:r>
              <a:rPr lang="pt-BR" sz="2800" b="1" u="sng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pt-BR" sz="2800" u="sng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t-BR" sz="2800" u="sng" dirty="0">
                <a:solidFill>
                  <a:schemeClr val="accent2">
                    <a:lumMod val="50000"/>
                  </a:schemeClr>
                </a:solidFill>
              </a:rPr>
            </a:br>
            <a:endParaRPr lang="pt-BR" sz="2800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6347714" cy="3880773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solidFill>
                  <a:schemeClr val="accent2">
                    <a:lumMod val="50000"/>
                  </a:schemeClr>
                </a:solidFill>
              </a:rPr>
              <a:t>A vida mudou e continuará mudando para todas as pessoas no mundo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Ajustes e mudanças de rotinas estão sendo necessários.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Gerando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dificuldades para bebês, crianças e jovens, pois estes observam  pessoas e ambientes e percebendo e reagindo ao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estresse  dos adultos.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135" y="465809"/>
            <a:ext cx="6347713" cy="1320800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pt-BR" sz="28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 que a situação atual pode gerar?</a:t>
            </a:r>
            <a:endParaRPr lang="pt-BR" sz="2800" b="1" u="sng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5135" y="1340768"/>
            <a:ext cx="6347714" cy="3880773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Sentimentos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diversos como: medo, preocupação, tristeza e até raiva, preocupam-se com sua segurança e o que vai ocorrer no futuro com eles e com seus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entes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queridos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Estresse na infância acelera envelhecimento, segundo estudo | EXA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56" y="3717032"/>
            <a:ext cx="2922492" cy="1948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or que as crianças choram? - ASE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690" y="4808111"/>
            <a:ext cx="2571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347713" cy="13208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800" b="1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meio a este clima as crianças necessitam que:</a:t>
            </a:r>
            <a:endParaRPr lang="pt-BR" sz="2800" b="1" u="sng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697" y="1412776"/>
            <a:ext cx="6347714" cy="3880773"/>
          </a:xfrm>
        </p:spPr>
        <p:txBody>
          <a:bodyPr/>
          <a:lstStyle/>
          <a:p>
            <a:pPr algn="just"/>
            <a:r>
              <a:rPr lang="pt-BR" dirty="0" smtClean="0"/>
              <a:t>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Seus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familiares ou cuidadores sejam receptivos e sensíveis, oferecendo o apoio necessário para que sentimentos negativos não venham a gerar distúrbios que possam necessitar de atendimentos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especializados.</a:t>
            </a: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Família jovem brincando com pipa | Foto Prem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437112"/>
            <a:ext cx="3312368" cy="220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404664"/>
            <a:ext cx="6347713" cy="13208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900" b="1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ajudar?</a:t>
            </a:r>
            <a:endParaRPr lang="pt-BR" sz="2900" b="1" u="sng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6635" y="1340768"/>
            <a:ext cx="6347714" cy="3880773"/>
          </a:xfrm>
        </p:spPr>
        <p:txBody>
          <a:bodyPr>
            <a:noAutofit/>
          </a:bodyPr>
          <a:lstStyle/>
          <a:p>
            <a:pPr algn="just"/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Mostrando empatia e paciência e estabelecendo limites com calma quando necessário. </a:t>
            </a:r>
          </a:p>
          <a:p>
            <a:pPr algn="just"/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Oferecendo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cuidados consistentes e sensíveis que ajudam a protegê-los dos efeitos dessa pandemia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Distanciamento social não deve significar isolamento social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crianças </a:t>
            </a: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precisam de tempo de qualidade com seus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entes queridos.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20688"/>
            <a:ext cx="6347714" cy="3880773"/>
          </a:xfrm>
        </p:spPr>
        <p:txBody>
          <a:bodyPr>
            <a:noAutofit/>
          </a:bodyPr>
          <a:lstStyle/>
          <a:p>
            <a:pPr algn="just"/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Quando fizerem questionamentos dizer a verdade de maneira apropriada à idade.</a:t>
            </a:r>
          </a:p>
          <a:p>
            <a:pPr algn="just"/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Oferecer livros, sites e outras atividades sobre a COVID-19 que apresentam informações de maneira adequada para elas. </a:t>
            </a:r>
          </a:p>
          <a:p>
            <a:pPr algn="just"/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Limitar a exposição das crianças à cobertura da imprensa, redes sociais, estes canais podem ser menos adequados a </a:t>
            </a:r>
            <a:r>
              <a:rPr lang="pt-BR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idade.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174</TotalTime>
  <Words>619</Words>
  <Application>Microsoft Office PowerPoint</Application>
  <PresentationFormat>Apresentação na tela (4:3)</PresentationFormat>
  <Paragraphs>39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Wingdings 3</vt:lpstr>
      <vt:lpstr>Facetado</vt:lpstr>
      <vt:lpstr>SECRETARIA MUNICIPAL DE EDUCAÇÃO DE ROLÂNDIA - PR</vt:lpstr>
      <vt:lpstr>Recomendações para apoiar o bem-estar emocional das crianças durante a pandemia da COVID-19 </vt:lpstr>
      <vt:lpstr>Fonte de Pesquisa:</vt:lpstr>
      <vt:lpstr>O que o texto nos informa:</vt:lpstr>
      <vt:lpstr>Ante ao texto como manter as crianças emocionalmente seguras frente ao COVID19. </vt:lpstr>
      <vt:lpstr>O que a situação atual pode gerar?</vt:lpstr>
      <vt:lpstr>Em meio a este clima as crianças necessitam que:</vt:lpstr>
      <vt:lpstr>Como ajudar?</vt:lpstr>
      <vt:lpstr>Apresentação do PowerPoint</vt:lpstr>
      <vt:lpstr>Apresentação do PowerPoint</vt:lpstr>
      <vt:lpstr>Apresentação do PowerPoint</vt:lpstr>
      <vt:lpstr>Lembre-se que:</vt:lpstr>
      <vt:lpstr>Referência Bibliográfica:</vt:lpstr>
      <vt:lpstr>Material elaborado e adaptado por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Recomendações para apoiar o bem-estar emocional das crianças durante a pandemia da COVID-19</dc:title>
  <dc:creator>Adm</dc:creator>
  <cp:lastModifiedBy>User</cp:lastModifiedBy>
  <cp:revision>19</cp:revision>
  <dcterms:created xsi:type="dcterms:W3CDTF">2020-05-11T22:59:41Z</dcterms:created>
  <dcterms:modified xsi:type="dcterms:W3CDTF">2020-05-14T11:20:03Z</dcterms:modified>
</cp:coreProperties>
</file>