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0" r:id="rId9"/>
    <p:sldId id="271" r:id="rId10"/>
    <p:sldId id="272" r:id="rId11"/>
    <p:sldId id="269" r:id="rId12"/>
    <p:sldId id="263" r:id="rId13"/>
    <p:sldId id="264" r:id="rId14"/>
    <p:sldId id="265" r:id="rId15"/>
    <p:sldId id="268" r:id="rId16"/>
    <p:sldId id="266" r:id="rId17"/>
    <p:sldId id="26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7DC4C3-DD64-4CAE-8CBE-97B78AFF63DD}" type="datetimeFigureOut">
              <a:rPr lang="pt-BR" smtClean="0"/>
              <a:pPr/>
              <a:t>14/05/2020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0E1443-F500-4771-9BA7-0A083084EF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COMO A FAMÍLIA PODE AJUDAR 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>EM TEMPOS DE CORONAVIRUS?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perigo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256597"/>
            <a:ext cx="1266504" cy="1310181"/>
          </a:xfrm>
        </p:spPr>
      </p:pic>
      <p:pic>
        <p:nvPicPr>
          <p:cNvPr id="5" name="Imagem 4" descr="perig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79" y="2343206"/>
            <a:ext cx="1035104" cy="973203"/>
          </a:xfrm>
          <a:prstGeom prst="rect">
            <a:avLst/>
          </a:prstGeom>
        </p:spPr>
      </p:pic>
      <p:pic>
        <p:nvPicPr>
          <p:cNvPr id="6" name="Imagem 5" descr="coronavirus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272168"/>
            <a:ext cx="1522632" cy="14591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73" y="5661248"/>
            <a:ext cx="3566469" cy="9144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018" y="5731357"/>
            <a:ext cx="1700931" cy="77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636" y="980038"/>
            <a:ext cx="8507288" cy="1109255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NÃO DEVEMOS ESQUECER DAS ROTINAS DIÁRIAS E  O HORÁRIO DAS MESMAS</a:t>
            </a:r>
            <a:endParaRPr lang="pt-BR" sz="3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45" y="2359510"/>
            <a:ext cx="2088232" cy="22959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400" y="2852936"/>
            <a:ext cx="2265089" cy="27602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83" y="4483108"/>
            <a:ext cx="2281018" cy="20499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86" y="2254922"/>
            <a:ext cx="2544915" cy="23790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93" y="4634868"/>
            <a:ext cx="224961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99856"/>
          </a:xfrm>
        </p:spPr>
        <p:txBody>
          <a:bodyPr/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devemos exagerar nas atividades, devemos escolher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atividade que seja adequada para a criança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 criança precisa de um tempo para ser criança.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93" y="2924944"/>
            <a:ext cx="4104456" cy="37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4402832" cy="5832648"/>
          </a:xfrm>
        </p:spPr>
        <p:txBody>
          <a:bodyPr>
            <a:normAutofit/>
          </a:bodyPr>
          <a:lstStyle/>
          <a:p>
            <a:pPr algn="just"/>
            <a:r>
              <a:rPr lang="pt-BR" sz="4000" dirty="0" smtClean="0">
                <a:latin typeface="Arial" pitchFamily="34" charset="0"/>
                <a:cs typeface="Arial" pitchFamily="34" charset="0"/>
              </a:rPr>
              <a:t>Evite discussões familiares, isso pode afetar a aprendizagem interferindo no emocional da criança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86" y="2780928"/>
            <a:ext cx="370906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559896"/>
          </a:xfrm>
        </p:spPr>
        <p:txBody>
          <a:bodyPr/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Vale lembrar que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falta de interação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outras crianças e seus professores neste momento pode interferir no emocional da criança.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família poderá ajudar a suprir essas necessidades, para isso aproveite o tempo: leia para elas, cante, envolva-as nas atividades domésticas, faça receitas simples, isso vai ajudá-las a compreender na prática muitos conteúdos escolares.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riança e recei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64" y="3761306"/>
            <a:ext cx="2428892" cy="12144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4" y="4287372"/>
            <a:ext cx="1669087" cy="16690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54" y="5260468"/>
            <a:ext cx="1577045" cy="15725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214" y="5260468"/>
            <a:ext cx="1530229" cy="15241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010" y="4453010"/>
            <a:ext cx="2303119" cy="12985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554" y="5131599"/>
            <a:ext cx="1521333" cy="1521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69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Aprendizado </a:t>
            </a:r>
            <a:r>
              <a:rPr lang="pt-BR" b="1" dirty="0"/>
              <a:t>a toda hora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e </a:t>
            </a:r>
            <a:r>
              <a:rPr lang="pt-BR" b="1" dirty="0"/>
              <a:t>em todo </a:t>
            </a:r>
            <a:r>
              <a:rPr lang="pt-BR" b="1" dirty="0" smtClean="0"/>
              <a:t>lugar...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Espaço Reservado para Conteúdo 3" descr="criança brincand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780928"/>
            <a:ext cx="2990850" cy="1533525"/>
          </a:xfrm>
        </p:spPr>
      </p:pic>
      <p:pic>
        <p:nvPicPr>
          <p:cNvPr id="5" name="Imagem 4" descr="criança brinc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574325"/>
            <a:ext cx="2857500" cy="1600200"/>
          </a:xfrm>
          <a:prstGeom prst="rect">
            <a:avLst/>
          </a:prstGeom>
        </p:spPr>
      </p:pic>
      <p:pic>
        <p:nvPicPr>
          <p:cNvPr id="6" name="Imagem 5" descr="criança brincando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653136"/>
            <a:ext cx="2619375" cy="17430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511237"/>
            <a:ext cx="2139881" cy="214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Neste momento seja compreensivo, demonstre apoio e procure por alternativas para auxiliá-la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5322168" cy="35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143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FAMÍLIA X ESCOLA ESSA PARCERIA PEDE: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dm\Desktop\IMAGEM DO B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2861" y="2204864"/>
            <a:ext cx="5943998" cy="380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787638" cy="12275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36443"/>
            <a:ext cx="2952328" cy="134389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83568" y="278092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elaborado por: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Edna de Lourdes Horácio Valentim  (Psicopedagoga da Equipe de Avaliação)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Silvia Unbehaun Püschel </a:t>
            </a: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(Diretora de Ensino da SME)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O QUE FAZER NESSE NOVO TEMPO?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rianç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340274"/>
            <a:ext cx="3143272" cy="1760232"/>
          </a:xfrm>
        </p:spPr>
      </p:pic>
      <p:pic>
        <p:nvPicPr>
          <p:cNvPr id="5" name="Imagem 4" descr="crianç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928934"/>
            <a:ext cx="2619375" cy="2243141"/>
          </a:xfrm>
          <a:prstGeom prst="rect">
            <a:avLst/>
          </a:prstGeom>
        </p:spPr>
      </p:pic>
      <p:pic>
        <p:nvPicPr>
          <p:cNvPr id="6" name="Imagem 5" descr="crianç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429132"/>
            <a:ext cx="321471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PRIMEIROS PASSOS: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ISOLAMENTO – FIQUE EM CASA – PROTEJA-SE;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CUIDADOS COM A HIGIENE: LAVAR AS MÃOS COM ÁGUA E SABÃO, ÁLCOOL GEL;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FAZER USO DE MÁSCARAS E LUVAS;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CUIDAR DA ALIMENTAÇÃO;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PRATICAR BRINCADEIRAS SAUDÁVEIS PARA EXERCITAR O CORPO;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PARTICIPAR DE JOGOS E ATIVIDADES LÚDICAS.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Como ajudar os filhos em </a:t>
            </a:r>
            <a:br>
              <a:rPr lang="pt-BR" sz="4400" dirty="0" smtClean="0">
                <a:latin typeface="Arial" pitchFamily="34" charset="0"/>
                <a:cs typeface="Arial" pitchFamily="34" charset="0"/>
              </a:rPr>
            </a:br>
            <a:r>
              <a:rPr lang="pt-BR" sz="4400" dirty="0" smtClean="0">
                <a:latin typeface="Arial" pitchFamily="34" charset="0"/>
                <a:cs typeface="Arial" pitchFamily="34" charset="0"/>
              </a:rPr>
              <a:t>relação a aprendizagem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414182"/>
            <a:ext cx="4114800" cy="2895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“palavras incentivadoras”, </a:t>
            </a:r>
          </a:p>
          <a:p>
            <a:pPr marL="0" indent="0" algn="ctr">
              <a:buNone/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“palavras tem poder”, </a:t>
            </a:r>
          </a:p>
          <a:p>
            <a:pPr marL="0" indent="0" algn="ctr">
              <a:buNone/>
            </a:pPr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“palavras Positivas são Transformadoras”.</a:t>
            </a:r>
            <a:endParaRPr lang="pt-BR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988841"/>
            <a:ext cx="4546348" cy="478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Adotar uma rotina  para as atividades do dia a dia e para atividades de estudo.</a:t>
            </a: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Se for preciso organize um quadro com horários  e deixe em lugar visível oriente e faça cumprir.</a:t>
            </a: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Os responsáveis pela criança precisam ter noção dessa rotina e fazer cumprir. Todos precisam falar a mesma língua.</a:t>
            </a:r>
          </a:p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Conversar sobre a importância desta, na vida temos que ter rotina.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>
                <a:latin typeface="Arial" pitchFamily="34" charset="0"/>
                <a:cs typeface="Arial" pitchFamily="34" charset="0"/>
              </a:rPr>
              <a:t>Jogos eletrônicos pode? </a:t>
            </a:r>
            <a:br>
              <a:rPr lang="pt-BR" sz="5400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067148"/>
            <a:ext cx="6768752" cy="45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“SIM” as crianças podem usar “jogos eletrônicos” desde que monitorados e com tempo estipulado, os estudiosos recomendam para criança no máximo 1 hora por dia. </a:t>
            </a:r>
          </a:p>
          <a:p>
            <a:pPr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Mas Atenção!</a:t>
            </a:r>
          </a:p>
          <a:p>
            <a:pPr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É importante evitar jogos de violência e com outros conteúdos inapropriados para a idade.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703912"/>
          </a:xfrm>
        </p:spPr>
        <p:txBody>
          <a:bodyPr/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Existem vários jogos e aplicativos que auxiliam na aprendizagem, baixar e utilizar com eles neste momento.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56" y="1619529"/>
            <a:ext cx="4437259" cy="2705646"/>
          </a:xfrm>
          <a:prstGeom prst="rect">
            <a:avLst/>
          </a:prstGeom>
        </p:spPr>
      </p:pic>
      <p:pic>
        <p:nvPicPr>
          <p:cNvPr id="2050" name="Picture 2" descr="Jogo educativo - Meus Números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1371"/>
            <a:ext cx="4317227" cy="242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É possível encontrar material 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 internet...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218" y="2089455"/>
            <a:ext cx="2379040" cy="43894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7" y="3845526"/>
            <a:ext cx="2570131" cy="25701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77" y="2032861"/>
            <a:ext cx="2758836" cy="181266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815668" y="2204864"/>
            <a:ext cx="3148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Praticar atividade física  é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importante para todos nós, além de ser saudável, ajuda a trabalhar a questão de normas, regras e disciplina.</a:t>
            </a:r>
          </a:p>
        </p:txBody>
      </p:sp>
    </p:spTree>
    <p:extLst>
      <p:ext uri="{BB962C8B-B14F-4D97-AF65-F5344CB8AC3E}">
        <p14:creationId xmlns:p14="http://schemas.microsoft.com/office/powerpoint/2010/main" val="37181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419</Words>
  <Application>Microsoft Office PowerPoint</Application>
  <PresentationFormat>Apresentação na tela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Fluxo</vt:lpstr>
      <vt:lpstr>COMO A FAMÍLIA PODE AJUDAR  EM TEMPOS DE CORONAVIRUS?</vt:lpstr>
      <vt:lpstr>O QUE FAZER NESSE NOVO TEMPO?</vt:lpstr>
      <vt:lpstr>PRIMEIROS PASSOS:</vt:lpstr>
      <vt:lpstr>Como ajudar os filhos em  relação a aprendizagem?</vt:lpstr>
      <vt:lpstr>Apresentação do PowerPoint</vt:lpstr>
      <vt:lpstr>Jogos eletrônicos pode?  </vt:lpstr>
      <vt:lpstr>Apresentação do PowerPoint</vt:lpstr>
      <vt:lpstr>Apresentação do PowerPoint</vt:lpstr>
      <vt:lpstr>É possível encontrar material  na internet...</vt:lpstr>
      <vt:lpstr>NÃO DEVEMOS ESQUECER DAS ROTINAS DIÁRIAS E  O HORÁRIO DAS MESMAS</vt:lpstr>
      <vt:lpstr>Apresentação do PowerPoint</vt:lpstr>
      <vt:lpstr>Apresentação do PowerPoint</vt:lpstr>
      <vt:lpstr>Apresentação do PowerPoint</vt:lpstr>
      <vt:lpstr>    Aprendizado a toda hora  e em todo lugar... </vt:lpstr>
      <vt:lpstr>Apresentação do PowerPoint</vt:lpstr>
      <vt:lpstr>FAMÍLIA X ESCOLA ESSA PARCERIA PEDE: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auxiliar os filhos em tempos de Corona Virus</dc:title>
  <dc:creator>Adm</dc:creator>
  <cp:lastModifiedBy>User</cp:lastModifiedBy>
  <cp:revision>27</cp:revision>
  <dcterms:created xsi:type="dcterms:W3CDTF">2020-04-16T20:21:07Z</dcterms:created>
  <dcterms:modified xsi:type="dcterms:W3CDTF">2020-05-14T11:19:39Z</dcterms:modified>
</cp:coreProperties>
</file>